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3" r:id="rId2"/>
    <p:sldId id="271" r:id="rId3"/>
    <p:sldId id="275" r:id="rId4"/>
    <p:sldId id="276" r:id="rId5"/>
    <p:sldId id="277" r:id="rId6"/>
    <p:sldId id="272" r:id="rId7"/>
    <p:sldId id="273" r:id="rId8"/>
    <p:sldId id="274" r:id="rId9"/>
    <p:sldId id="278" r:id="rId10"/>
    <p:sldId id="279" r:id="rId11"/>
    <p:sldId id="280" r:id="rId12"/>
    <p:sldId id="281" r:id="rId13"/>
    <p:sldId id="268" r:id="rId14"/>
    <p:sldId id="269" r:id="rId15"/>
    <p:sldId id="28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141828-3AFC-4617-9AC1-62BD82A34F21}" type="doc">
      <dgm:prSet loTypeId="urn:microsoft.com/office/officeart/2008/layout/AscendingPictureAccentProcess" loCatId="picture" qsTypeId="urn:microsoft.com/office/officeart/2005/8/quickstyle/simple1" qsCatId="simple" csTypeId="urn:microsoft.com/office/officeart/2005/8/colors/accent0_3" csCatId="mainScheme" phldr="1"/>
      <dgm:spPr/>
      <dgm:t>
        <a:bodyPr/>
        <a:lstStyle/>
        <a:p>
          <a:endParaRPr lang="en-IN"/>
        </a:p>
      </dgm:t>
    </dgm:pt>
    <dgm:pt modelId="{D18939BE-2D13-4DBF-9FA3-F2869F41C8C9}">
      <dgm:prSet phldrT="[Text]"/>
      <dgm:spPr/>
      <dgm:t>
        <a:bodyPr/>
        <a:lstStyle/>
        <a:p>
          <a:r>
            <a:rPr lang="en-IN" dirty="0"/>
            <a:t>Name                       :  Malave </a:t>
          </a:r>
          <a:r>
            <a:rPr lang="en-IN" dirty="0" err="1"/>
            <a:t>Navanishwara</a:t>
          </a:r>
          <a:r>
            <a:rPr lang="en-IN" dirty="0"/>
            <a:t> </a:t>
          </a:r>
          <a:r>
            <a:rPr lang="en-IN" dirty="0" err="1"/>
            <a:t>rao</a:t>
          </a:r>
          <a:endParaRPr lang="en-IN" dirty="0"/>
        </a:p>
        <a:p>
          <a:r>
            <a:rPr lang="en-IN" dirty="0"/>
            <a:t>Skill Build Email Id : naveenmalave@gmail.com</a:t>
          </a:r>
        </a:p>
        <a:p>
          <a:r>
            <a:rPr lang="en-IN" dirty="0"/>
            <a:t>College Name          : Sri Venkateshwara Engineering college</a:t>
          </a:r>
        </a:p>
        <a:p>
          <a:r>
            <a:rPr lang="en-IN" dirty="0"/>
            <a:t>College state            : Tirupati , Andhra Pradesh </a:t>
          </a:r>
        </a:p>
        <a:p>
          <a:r>
            <a:rPr lang="en-IN" dirty="0"/>
            <a:t>Internship Domain   : Front- End Development</a:t>
          </a:r>
        </a:p>
        <a:p>
          <a:r>
            <a:rPr lang="en-US" dirty="0">
              <a:solidFill>
                <a:schemeClr val="tx1"/>
              </a:solidFill>
            </a:rPr>
            <a:t>Internship Start and End date : 5-06-2023 to 17-07-2023</a:t>
          </a:r>
          <a:endParaRPr lang="en-IN" dirty="0">
            <a:solidFill>
              <a:schemeClr val="tx1"/>
            </a:solidFill>
          </a:endParaRPr>
        </a:p>
      </dgm:t>
    </dgm:pt>
    <dgm:pt modelId="{3FC02619-F19D-4FC1-8F1D-42B821CB44D3}" type="parTrans" cxnId="{6E5B7BC6-D65E-4BBC-A6BD-A6E1E6D68D21}">
      <dgm:prSet/>
      <dgm:spPr/>
      <dgm:t>
        <a:bodyPr/>
        <a:lstStyle/>
        <a:p>
          <a:endParaRPr lang="en-IN"/>
        </a:p>
      </dgm:t>
    </dgm:pt>
    <dgm:pt modelId="{6A10502C-2AD9-4E37-8194-0750CF50E51D}" type="sibTrans" cxnId="{6E5B7BC6-D65E-4BBC-A6BD-A6E1E6D68D2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t>
        <a:bodyPr/>
        <a:lstStyle/>
        <a:p>
          <a:endParaRPr lang="en-IN"/>
        </a:p>
      </dgm:t>
    </dgm:pt>
    <dgm:pt modelId="{041D4044-0877-4581-9D8E-6BC88C6B788A}" type="pres">
      <dgm:prSet presAssocID="{50141828-3AFC-4617-9AC1-62BD82A34F21}" presName="Name0" presStyleCnt="0">
        <dgm:presLayoutVars>
          <dgm:chMax val="7"/>
          <dgm:chPref val="7"/>
          <dgm:dir/>
        </dgm:presLayoutVars>
      </dgm:prSet>
      <dgm:spPr/>
    </dgm:pt>
    <dgm:pt modelId="{7BAE64AE-803F-4DBF-84EF-563BB2FEC9AD}" type="pres">
      <dgm:prSet presAssocID="{D18939BE-2D13-4DBF-9FA3-F2869F41C8C9}" presName="parTx1" presStyleLbl="node1" presStyleIdx="0" presStyleCnt="1" custScaleX="113499" custScaleY="131058"/>
      <dgm:spPr/>
    </dgm:pt>
    <dgm:pt modelId="{3F18219B-302E-4A0D-80D9-1C651C64639B}" type="pres">
      <dgm:prSet presAssocID="{6A10502C-2AD9-4E37-8194-0750CF50E51D}" presName="picture1" presStyleCnt="0"/>
      <dgm:spPr/>
    </dgm:pt>
    <dgm:pt modelId="{ACCCAE85-9EB4-44C9-9311-3932F788D1A9}" type="pres">
      <dgm:prSet presAssocID="{6A10502C-2AD9-4E37-8194-0750CF50E51D}" presName="imageRepeatNode" presStyleLbl="fgImgPlace1" presStyleIdx="0" presStyleCnt="1" custScaleX="83381" custScaleY="75157" custLinFactNeighborX="-3351" custLinFactNeighborY="-555"/>
      <dgm:spPr/>
    </dgm:pt>
  </dgm:ptLst>
  <dgm:cxnLst>
    <dgm:cxn modelId="{54A4193A-71A3-449C-9366-5AEF63669B40}" type="presOf" srcId="{50141828-3AFC-4617-9AC1-62BD82A34F21}" destId="{041D4044-0877-4581-9D8E-6BC88C6B788A}" srcOrd="0" destOrd="0" presId="urn:microsoft.com/office/officeart/2008/layout/AscendingPictureAccentProcess"/>
    <dgm:cxn modelId="{6E5B7BC6-D65E-4BBC-A6BD-A6E1E6D68D21}" srcId="{50141828-3AFC-4617-9AC1-62BD82A34F21}" destId="{D18939BE-2D13-4DBF-9FA3-F2869F41C8C9}" srcOrd="0" destOrd="0" parTransId="{3FC02619-F19D-4FC1-8F1D-42B821CB44D3}" sibTransId="{6A10502C-2AD9-4E37-8194-0750CF50E51D}"/>
    <dgm:cxn modelId="{766FEAD7-C637-41D3-9DA0-E09F154D3721}" type="presOf" srcId="{D18939BE-2D13-4DBF-9FA3-F2869F41C8C9}" destId="{7BAE64AE-803F-4DBF-84EF-563BB2FEC9AD}" srcOrd="0" destOrd="0" presId="urn:microsoft.com/office/officeart/2008/layout/AscendingPictureAccentProcess"/>
    <dgm:cxn modelId="{35593FED-CC5B-4A5A-8B0E-6CC2577644DD}" type="presOf" srcId="{6A10502C-2AD9-4E37-8194-0750CF50E51D}" destId="{ACCCAE85-9EB4-44C9-9311-3932F788D1A9}" srcOrd="0" destOrd="0" presId="urn:microsoft.com/office/officeart/2008/layout/AscendingPictureAccentProcess"/>
    <dgm:cxn modelId="{19A20859-427E-4497-9123-77D27EB9C386}" type="presParOf" srcId="{041D4044-0877-4581-9D8E-6BC88C6B788A}" destId="{7BAE64AE-803F-4DBF-84EF-563BB2FEC9AD}" srcOrd="0" destOrd="0" presId="urn:microsoft.com/office/officeart/2008/layout/AscendingPictureAccentProcess"/>
    <dgm:cxn modelId="{3237C436-C5EA-4B04-B912-DB26F2C18DC4}" type="presParOf" srcId="{041D4044-0877-4581-9D8E-6BC88C6B788A}" destId="{3F18219B-302E-4A0D-80D9-1C651C64639B}" srcOrd="1" destOrd="0" presId="urn:microsoft.com/office/officeart/2008/layout/AscendingPictureAccentProcess"/>
    <dgm:cxn modelId="{FB61BF7F-5E7D-4A76-B8BC-4C5FBF7C2B23}" type="presParOf" srcId="{3F18219B-302E-4A0D-80D9-1C651C64639B}" destId="{ACCCAE85-9EB4-44C9-9311-3932F788D1A9}"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E64AE-803F-4DBF-84EF-563BB2FEC9AD}">
      <dsp:nvSpPr>
        <dsp:cNvPr id="0" name=""/>
        <dsp:cNvSpPr/>
      </dsp:nvSpPr>
      <dsp:spPr>
        <a:xfrm>
          <a:off x="1968819" y="1977532"/>
          <a:ext cx="8842661" cy="2738375"/>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49086"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Name                       :  Malave </a:t>
          </a:r>
          <a:r>
            <a:rPr lang="en-IN" sz="2000" kern="1200" dirty="0" err="1"/>
            <a:t>Navanishwara</a:t>
          </a:r>
          <a:r>
            <a:rPr lang="en-IN" sz="2000" kern="1200" dirty="0"/>
            <a:t> </a:t>
          </a:r>
          <a:r>
            <a:rPr lang="en-IN" sz="2000" kern="1200" dirty="0" err="1"/>
            <a:t>rao</a:t>
          </a:r>
          <a:endParaRPr lang="en-IN" sz="2000" kern="1200" dirty="0"/>
        </a:p>
        <a:p>
          <a:pPr marL="0" lvl="0" indent="0" algn="l" defTabSz="889000">
            <a:lnSpc>
              <a:spcPct val="90000"/>
            </a:lnSpc>
            <a:spcBef>
              <a:spcPct val="0"/>
            </a:spcBef>
            <a:spcAft>
              <a:spcPct val="35000"/>
            </a:spcAft>
            <a:buNone/>
          </a:pPr>
          <a:r>
            <a:rPr lang="en-IN" sz="2000" kern="1200" dirty="0"/>
            <a:t>Skill Build Email Id : naveenmalave@gmail.com</a:t>
          </a:r>
        </a:p>
        <a:p>
          <a:pPr marL="0" lvl="0" indent="0" algn="l" defTabSz="889000">
            <a:lnSpc>
              <a:spcPct val="90000"/>
            </a:lnSpc>
            <a:spcBef>
              <a:spcPct val="0"/>
            </a:spcBef>
            <a:spcAft>
              <a:spcPct val="35000"/>
            </a:spcAft>
            <a:buNone/>
          </a:pPr>
          <a:r>
            <a:rPr lang="en-IN" sz="2000" kern="1200" dirty="0"/>
            <a:t>College Name          : Sri Venkateshwara Engineering college</a:t>
          </a:r>
        </a:p>
        <a:p>
          <a:pPr marL="0" lvl="0" indent="0" algn="l" defTabSz="889000">
            <a:lnSpc>
              <a:spcPct val="90000"/>
            </a:lnSpc>
            <a:spcBef>
              <a:spcPct val="0"/>
            </a:spcBef>
            <a:spcAft>
              <a:spcPct val="35000"/>
            </a:spcAft>
            <a:buNone/>
          </a:pPr>
          <a:r>
            <a:rPr lang="en-IN" sz="2000" kern="1200" dirty="0"/>
            <a:t>College state            : Tirupati , Andhra Pradesh </a:t>
          </a:r>
        </a:p>
        <a:p>
          <a:pPr marL="0" lvl="0" indent="0" algn="l" defTabSz="889000">
            <a:lnSpc>
              <a:spcPct val="90000"/>
            </a:lnSpc>
            <a:spcBef>
              <a:spcPct val="0"/>
            </a:spcBef>
            <a:spcAft>
              <a:spcPct val="35000"/>
            </a:spcAft>
            <a:buNone/>
          </a:pPr>
          <a:r>
            <a:rPr lang="en-IN" sz="2000" kern="1200" dirty="0"/>
            <a:t>Internship Domain   : Front- End Development</a:t>
          </a:r>
        </a:p>
        <a:p>
          <a:pPr marL="0" lvl="0" indent="0" algn="l" defTabSz="889000">
            <a:lnSpc>
              <a:spcPct val="90000"/>
            </a:lnSpc>
            <a:spcBef>
              <a:spcPct val="0"/>
            </a:spcBef>
            <a:spcAft>
              <a:spcPct val="35000"/>
            </a:spcAft>
            <a:buNone/>
          </a:pPr>
          <a:r>
            <a:rPr lang="en-US" sz="2000" kern="1200" dirty="0">
              <a:solidFill>
                <a:schemeClr val="tx1"/>
              </a:solidFill>
            </a:rPr>
            <a:t>Internship Start and End date : 5-06-2023 to 17-07-2023</a:t>
          </a:r>
          <a:endParaRPr lang="en-IN" sz="2000" kern="1200" dirty="0">
            <a:solidFill>
              <a:schemeClr val="tx1"/>
            </a:solidFill>
          </a:endParaRPr>
        </a:p>
      </dsp:txBody>
      <dsp:txXfrm>
        <a:off x="2102495" y="2111208"/>
        <a:ext cx="8575309" cy="2471023"/>
      </dsp:txXfrm>
    </dsp:sp>
    <dsp:sp modelId="{ACCCAE85-9EB4-44C9-9311-3932F788D1A9}">
      <dsp:nvSpPr>
        <dsp:cNvPr id="0" name=""/>
        <dsp:cNvSpPr/>
      </dsp:nvSpPr>
      <dsp:spPr>
        <a:xfrm>
          <a:off x="513353" y="682708"/>
          <a:ext cx="3011791" cy="271514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10092106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50F8DD-3A62-45CF-A973-A21B9D371F40}"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2031196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1843028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2559485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1712119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3022561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3416231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E0BE2-98D2-489C-99D9-2B8C7299365B}"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682527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89542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1783403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50F8DD-3A62-45CF-A973-A21B9D371F40}"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690593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50F8DD-3A62-45CF-A973-A21B9D371F40}"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4017058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50F8DD-3A62-45CF-A973-A21B9D371F40}" type="datetimeFigureOut">
              <a:rPr lang="en-IN" smtClean="0"/>
              <a:t>23-07-2023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2048962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50F8DD-3A62-45CF-A973-A21B9D371F40}" type="datetimeFigureOut">
              <a:rPr lang="en-IN" smtClean="0"/>
              <a:t>23-07-2023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1144446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C50F8DD-3A62-45CF-A973-A21B9D371F40}" type="datetimeFigureOut">
              <a:rPr lang="en-IN" smtClean="0"/>
              <a:t>23-07-2023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3499533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50F8DD-3A62-45CF-A973-A21B9D371F40}"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2456174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50F8DD-3A62-45CF-A973-A21B9D371F40}"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0E0BE2-98D2-489C-99D9-2B8C7299365B}" type="slidenum">
              <a:rPr lang="en-IN" smtClean="0"/>
              <a:t>‹#›</a:t>
            </a:fld>
            <a:endParaRPr lang="en-IN"/>
          </a:p>
        </p:txBody>
      </p:sp>
    </p:spTree>
    <p:extLst>
      <p:ext uri="{BB962C8B-B14F-4D97-AF65-F5344CB8AC3E}">
        <p14:creationId xmlns:p14="http://schemas.microsoft.com/office/powerpoint/2010/main" val="77499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50F8DD-3A62-45CF-A973-A21B9D371F40}" type="datetimeFigureOut">
              <a:rPr lang="en-IN" smtClean="0"/>
              <a:t>23-07-2023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0E0BE2-98D2-489C-99D9-2B8C7299365B}" type="slidenum">
              <a:rPr lang="en-IN" smtClean="0"/>
              <a:t>‹#›</a:t>
            </a:fld>
            <a:endParaRPr lang="en-IN"/>
          </a:p>
        </p:txBody>
      </p:sp>
    </p:spTree>
    <p:extLst>
      <p:ext uri="{BB962C8B-B14F-4D97-AF65-F5344CB8AC3E}">
        <p14:creationId xmlns:p14="http://schemas.microsoft.com/office/powerpoint/2010/main" val="14857901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veenMalave/Portfoliosite_SkillBuild" TargetMode="External"/><Relationship Id="rId2" Type="http://schemas.openxmlformats.org/officeDocument/2006/relationships/hyperlink" Target="https://naveenmalave.github.io/codeClause_PortfolioWebsite/" TargetMode="Externa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7ABB-8B15-508D-1542-7BDDD4AFBC42}"/>
              </a:ext>
            </a:extLst>
          </p:cNvPr>
          <p:cNvSpPr>
            <a:spLocks noGrp="1"/>
          </p:cNvSpPr>
          <p:nvPr>
            <p:ph type="title"/>
          </p:nvPr>
        </p:nvSpPr>
        <p:spPr/>
        <p:txBody>
          <a:bodyPr>
            <a:normAutofit/>
          </a:bodyPr>
          <a:lstStyle/>
          <a:p>
            <a:r>
              <a:rPr lang="en-IN" sz="4000" dirty="0">
                <a:latin typeface="+mn-lt"/>
              </a:rPr>
              <a:t>Student Details</a:t>
            </a:r>
          </a:p>
        </p:txBody>
      </p:sp>
      <p:graphicFrame>
        <p:nvGraphicFramePr>
          <p:cNvPr id="4" name="Diagram 3">
            <a:extLst>
              <a:ext uri="{FF2B5EF4-FFF2-40B4-BE49-F238E27FC236}">
                <a16:creationId xmlns:a16="http://schemas.microsoft.com/office/drawing/2014/main" id="{D9C03AC2-4557-55B4-363C-792B30AD72E0}"/>
              </a:ext>
            </a:extLst>
          </p:cNvPr>
          <p:cNvGraphicFramePr/>
          <p:nvPr>
            <p:extLst>
              <p:ext uri="{D42A27DB-BD31-4B8C-83A1-F6EECF244321}">
                <p14:modId xmlns:p14="http://schemas.microsoft.com/office/powerpoint/2010/main" val="4047528080"/>
              </p:ext>
            </p:extLst>
          </p:nvPr>
        </p:nvGraphicFramePr>
        <p:xfrm>
          <a:off x="126999" y="1234016"/>
          <a:ext cx="114458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9683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normAutofit/>
          </a:bodyPr>
          <a:lstStyle/>
          <a:p>
            <a:r>
              <a:rPr lang="en-GB" sz="3200" dirty="0">
                <a:latin typeface="+mn-lt"/>
              </a:rPr>
              <a:t>Results</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a:xfrm>
            <a:off x="685801" y="2142067"/>
            <a:ext cx="10131425" cy="4173008"/>
          </a:xfrm>
        </p:spPr>
        <p:txBody>
          <a:bodyPr/>
          <a:lstStyle/>
          <a:p>
            <a:pPr marL="0" indent="0">
              <a:buNone/>
            </a:pPr>
            <a:r>
              <a:rPr lang="en-US" sz="2000" dirty="0"/>
              <a:t>The results and outcomes achieved from my portfolio site project are as follows:</a:t>
            </a:r>
          </a:p>
          <a:p>
            <a:r>
              <a:rPr lang="en-US" sz="2000" b="1" dirty="0"/>
              <a:t>Increased Visibility </a:t>
            </a:r>
            <a:r>
              <a:rPr lang="en-US" sz="2000" dirty="0"/>
              <a:t>: The site improved my online presence, making it easier for potential employers and clients to find and contact me.</a:t>
            </a:r>
          </a:p>
          <a:p>
            <a:r>
              <a:rPr lang="en-US" sz="2000" b="1" dirty="0"/>
              <a:t>Professional Image </a:t>
            </a:r>
            <a:r>
              <a:rPr lang="en-US" sz="2000" dirty="0"/>
              <a:t>: The personalized design and content projected a professional and credible image to visitors.</a:t>
            </a:r>
          </a:p>
          <a:p>
            <a:r>
              <a:rPr lang="en-US" sz="2000" b="1" dirty="0"/>
              <a:t>Engagement and Feedback </a:t>
            </a:r>
            <a:r>
              <a:rPr lang="en-US" sz="2000" dirty="0"/>
              <a:t>: Interactive elements and the blog section encouraged user engagement and feedback.</a:t>
            </a:r>
          </a:p>
          <a:p>
            <a:r>
              <a:rPr lang="en-US" sz="2000" b="1" dirty="0"/>
              <a:t>Career Opportunities </a:t>
            </a:r>
            <a:r>
              <a:rPr lang="en-US" sz="2000" dirty="0"/>
              <a:t>:The portfolio site attracted new job offers, freelance projects, and networking opportunities.</a:t>
            </a:r>
          </a:p>
          <a:p>
            <a:endParaRPr lang="en-US" dirty="0"/>
          </a:p>
          <a:p>
            <a:endParaRPr lang="en-IN" dirty="0"/>
          </a:p>
        </p:txBody>
      </p:sp>
    </p:spTree>
    <p:extLst>
      <p:ext uri="{BB962C8B-B14F-4D97-AF65-F5344CB8AC3E}">
        <p14:creationId xmlns:p14="http://schemas.microsoft.com/office/powerpoint/2010/main" val="583462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lstStyle/>
          <a:p>
            <a:r>
              <a:rPr lang="en-US" dirty="0"/>
              <a:t> </a:t>
            </a:r>
            <a:r>
              <a:rPr lang="en-US" sz="3200" dirty="0">
                <a:latin typeface="+mn-lt"/>
              </a:rPr>
              <a:t>conclusion</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a:xfrm>
            <a:off x="685801" y="2142067"/>
            <a:ext cx="6667499" cy="3649133"/>
          </a:xfrm>
        </p:spPr>
        <p:txBody>
          <a:bodyPr/>
          <a:lstStyle/>
          <a:p>
            <a:r>
              <a:rPr lang="en-US" sz="2000" dirty="0"/>
              <a:t>My portfolio site has been a valuable asset in showcasing my skills and experiences to the world, opening doors to exciting career prospects and collaborations.</a:t>
            </a:r>
          </a:p>
          <a:p>
            <a:r>
              <a:rPr lang="en-US" sz="2000" dirty="0"/>
              <a:t>The project has provided valuable experience and learning opportunities for the developer and has the potential to open doors to exciting career prospects.</a:t>
            </a:r>
          </a:p>
          <a:p>
            <a:endParaRPr lang="en-IN" dirty="0"/>
          </a:p>
        </p:txBody>
      </p:sp>
      <p:pic>
        <p:nvPicPr>
          <p:cNvPr id="5" name="Graphic 4" descr="Bullseye">
            <a:extLst>
              <a:ext uri="{FF2B5EF4-FFF2-40B4-BE49-F238E27FC236}">
                <a16:creationId xmlns:a16="http://schemas.microsoft.com/office/drawing/2014/main" id="{495D0D36-542E-03E1-FA75-539471E78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2449" y="2533649"/>
            <a:ext cx="2124075" cy="2124075"/>
          </a:xfrm>
          <a:prstGeom prst="rect">
            <a:avLst/>
          </a:prstGeom>
        </p:spPr>
      </p:pic>
    </p:spTree>
    <p:extLst>
      <p:ext uri="{BB962C8B-B14F-4D97-AF65-F5344CB8AC3E}">
        <p14:creationId xmlns:p14="http://schemas.microsoft.com/office/powerpoint/2010/main" val="795313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normAutofit/>
          </a:bodyPr>
          <a:lstStyle/>
          <a:p>
            <a:r>
              <a:rPr lang="en-GB" sz="3200" dirty="0">
                <a:latin typeface="+mn-lt"/>
              </a:rPr>
              <a:t>links</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a:xfrm>
            <a:off x="685802" y="2142067"/>
            <a:ext cx="7058024" cy="3649133"/>
          </a:xfrm>
        </p:spPr>
        <p:txBody>
          <a:bodyPr/>
          <a:lstStyle/>
          <a:p>
            <a:pPr marL="0" indent="0">
              <a:buNone/>
            </a:pPr>
            <a:r>
              <a:rPr lang="en-US" sz="2000" b="1" dirty="0"/>
              <a:t>Provide links </a:t>
            </a:r>
          </a:p>
          <a:p>
            <a:r>
              <a:rPr lang="en-US" sz="2000" dirty="0"/>
              <a:t>Demo link : </a:t>
            </a:r>
            <a:r>
              <a:rPr lang="en-US" sz="2000" dirty="0">
                <a:hlinkClick r:id="rId2"/>
              </a:rPr>
              <a:t>Click Here</a:t>
            </a:r>
            <a:endParaRPr lang="en-US" sz="2000" dirty="0"/>
          </a:p>
          <a:p>
            <a:r>
              <a:rPr lang="en-US" sz="2000" dirty="0"/>
              <a:t>View Code (GitHub Link) : </a:t>
            </a:r>
            <a:r>
              <a:rPr lang="en-US" sz="2000" dirty="0">
                <a:hlinkClick r:id="rId3"/>
              </a:rPr>
              <a:t>https://github.com/NaveenMalave/Portfoliosite_SkillBuild</a:t>
            </a:r>
            <a:endParaRPr lang="en-US" sz="2000" dirty="0"/>
          </a:p>
          <a:p>
            <a:r>
              <a:rPr lang="en-US" sz="2000" dirty="0"/>
              <a:t>GitHub code repositories :</a:t>
            </a:r>
            <a:endParaRPr lang="en-US" sz="2000" dirty="0">
              <a:hlinkClick r:id="rId2"/>
            </a:endParaRPr>
          </a:p>
          <a:p>
            <a:pPr marL="0" indent="0">
              <a:buNone/>
            </a:pPr>
            <a:r>
              <a:rPr lang="en-US" sz="2000" dirty="0">
                <a:hlinkClick r:id="rId2"/>
              </a:rPr>
              <a:t>  https://naveenmalave.github.io/codeClause_PortfolioWebsite/</a:t>
            </a:r>
            <a:endParaRPr lang="en-US" sz="2000" dirty="0"/>
          </a:p>
          <a:p>
            <a:endParaRPr lang="en-IN" dirty="0"/>
          </a:p>
        </p:txBody>
      </p:sp>
      <p:pic>
        <p:nvPicPr>
          <p:cNvPr id="11" name="Graphic 10" descr="Connected">
            <a:extLst>
              <a:ext uri="{FF2B5EF4-FFF2-40B4-BE49-F238E27FC236}">
                <a16:creationId xmlns:a16="http://schemas.microsoft.com/office/drawing/2014/main" id="{672CE13F-97D1-C9FB-BAFD-1BB04E6790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4375" y="2400300"/>
            <a:ext cx="2391834" cy="2391834"/>
          </a:xfrm>
          <a:prstGeom prst="rect">
            <a:avLst/>
          </a:prstGeom>
        </p:spPr>
      </p:pic>
    </p:spTree>
    <p:extLst>
      <p:ext uri="{BB962C8B-B14F-4D97-AF65-F5344CB8AC3E}">
        <p14:creationId xmlns:p14="http://schemas.microsoft.com/office/powerpoint/2010/main" val="2325521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BB4DE-9895-ADBC-EBCF-F2B523C955AA}"/>
              </a:ext>
            </a:extLst>
          </p:cNvPr>
          <p:cNvPicPr>
            <a:picLocks noChangeAspect="1"/>
          </p:cNvPicPr>
          <p:nvPr/>
        </p:nvPicPr>
        <p:blipFill>
          <a:blip r:embed="rId2"/>
          <a:stretch>
            <a:fillRect/>
          </a:stretch>
        </p:blipFill>
        <p:spPr>
          <a:xfrm>
            <a:off x="361951" y="1352795"/>
            <a:ext cx="5734049" cy="4152409"/>
          </a:xfrm>
          <a:prstGeom prst="rect">
            <a:avLst/>
          </a:prstGeom>
        </p:spPr>
      </p:pic>
      <p:pic>
        <p:nvPicPr>
          <p:cNvPr id="3" name="Content Placeholder 18">
            <a:extLst>
              <a:ext uri="{FF2B5EF4-FFF2-40B4-BE49-F238E27FC236}">
                <a16:creationId xmlns:a16="http://schemas.microsoft.com/office/drawing/2014/main" id="{49DFDBBA-7D57-90C5-851E-552A168289C2}"/>
              </a:ext>
            </a:extLst>
          </p:cNvPr>
          <p:cNvPicPr>
            <a:picLocks noChangeAspect="1"/>
          </p:cNvPicPr>
          <p:nvPr/>
        </p:nvPicPr>
        <p:blipFill>
          <a:blip r:embed="rId3"/>
          <a:stretch>
            <a:fillRect/>
          </a:stretch>
        </p:blipFill>
        <p:spPr>
          <a:xfrm>
            <a:off x="6393225" y="1314694"/>
            <a:ext cx="5658908" cy="4228609"/>
          </a:xfrm>
          <a:prstGeom prst="rect">
            <a:avLst/>
          </a:prstGeom>
        </p:spPr>
      </p:pic>
    </p:spTree>
    <p:extLst>
      <p:ext uri="{BB962C8B-B14F-4D97-AF65-F5344CB8AC3E}">
        <p14:creationId xmlns:p14="http://schemas.microsoft.com/office/powerpoint/2010/main" val="202773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C0C32-3597-D1A1-8E82-E94F4DDA896D}"/>
              </a:ext>
            </a:extLst>
          </p:cNvPr>
          <p:cNvPicPr>
            <a:picLocks noChangeAspect="1"/>
          </p:cNvPicPr>
          <p:nvPr/>
        </p:nvPicPr>
        <p:blipFill>
          <a:blip r:embed="rId2"/>
          <a:stretch>
            <a:fillRect/>
          </a:stretch>
        </p:blipFill>
        <p:spPr>
          <a:xfrm>
            <a:off x="390525" y="1093678"/>
            <a:ext cx="5391150" cy="4489669"/>
          </a:xfrm>
          <a:prstGeom prst="rect">
            <a:avLst/>
          </a:prstGeom>
        </p:spPr>
      </p:pic>
      <p:pic>
        <p:nvPicPr>
          <p:cNvPr id="3" name="Content Placeholder 8">
            <a:extLst>
              <a:ext uri="{FF2B5EF4-FFF2-40B4-BE49-F238E27FC236}">
                <a16:creationId xmlns:a16="http://schemas.microsoft.com/office/drawing/2014/main" id="{65A97408-C6FF-DE57-C5CC-AF6828284263}"/>
              </a:ext>
            </a:extLst>
          </p:cNvPr>
          <p:cNvPicPr>
            <a:picLocks noChangeAspect="1"/>
          </p:cNvPicPr>
          <p:nvPr/>
        </p:nvPicPr>
        <p:blipFill>
          <a:blip r:embed="rId3"/>
          <a:stretch>
            <a:fillRect/>
          </a:stretch>
        </p:blipFill>
        <p:spPr>
          <a:xfrm>
            <a:off x="6096000" y="1093678"/>
            <a:ext cx="5848184" cy="4446807"/>
          </a:xfrm>
          <a:prstGeom prst="rect">
            <a:avLst/>
          </a:prstGeom>
        </p:spPr>
      </p:pic>
    </p:spTree>
    <p:extLst>
      <p:ext uri="{BB962C8B-B14F-4D97-AF65-F5344CB8AC3E}">
        <p14:creationId xmlns:p14="http://schemas.microsoft.com/office/powerpoint/2010/main" val="164611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AB8AC-4DC0-A330-535D-1BE0839C84CF}"/>
              </a:ext>
            </a:extLst>
          </p:cNvPr>
          <p:cNvSpPr/>
          <p:nvPr/>
        </p:nvSpPr>
        <p:spPr>
          <a:xfrm>
            <a:off x="4327659" y="2967335"/>
            <a:ext cx="3536674" cy="1754326"/>
          </a:xfrm>
          <a:prstGeom prst="rect">
            <a:avLst/>
          </a:prstGeom>
          <a:noFill/>
        </p:spPr>
        <p:txBody>
          <a:bodyPr wrap="none" lIns="91440" tIns="45720" rIns="91440" bIns="45720">
            <a:spAutoFit/>
          </a:bodyPr>
          <a:lstStyle/>
          <a:p>
            <a:pPr algn="ctr"/>
            <a:r>
              <a:rPr lang="en-US" sz="5400" dirty="0"/>
              <a:t>THANK YOU</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10905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normAutofit/>
          </a:bodyPr>
          <a:lstStyle/>
          <a:p>
            <a:r>
              <a:rPr lang="en-GB" sz="3200" dirty="0">
                <a:latin typeface="+mn-lt"/>
              </a:rPr>
              <a:t>PROJECT TITLE/Problem Statement</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a:xfrm>
            <a:off x="685801" y="2142067"/>
            <a:ext cx="8048623" cy="3649133"/>
          </a:xfrm>
        </p:spPr>
        <p:txBody>
          <a:bodyPr/>
          <a:lstStyle/>
          <a:p>
            <a:r>
              <a:rPr lang="en-US" sz="2000" b="1" dirty="0"/>
              <a:t>Project Topic  – Portfolio site</a:t>
            </a:r>
          </a:p>
          <a:p>
            <a:r>
              <a:rPr lang="en-US" sz="2000" dirty="0"/>
              <a:t> Portfolio website is a unique way to showcase your work and let others know about yourself.  The project topic is the development of a portfolio website in the </a:t>
            </a:r>
            <a:r>
              <a:rPr lang="en-US" sz="2000" dirty="0">
                <a:latin typeface="+mj-lt"/>
              </a:rPr>
              <a:t>domain</a:t>
            </a:r>
            <a:r>
              <a:rPr lang="en-US" sz="2000" dirty="0"/>
              <a:t> of front-end development. </a:t>
            </a:r>
          </a:p>
          <a:p>
            <a:r>
              <a:rPr lang="en-US" sz="2000" dirty="0"/>
              <a:t>It is a curated, online space that showcases your best work. It’s one of the most practical and memorable ways to share your work with press, potential collaborators or employers.  Much like your PDF portfolio, a portfolio website can be used when applying for jobs or internships. </a:t>
            </a:r>
          </a:p>
          <a:p>
            <a:endParaRPr lang="en-US" dirty="0"/>
          </a:p>
          <a:p>
            <a:endParaRPr lang="en-IN" dirty="0"/>
          </a:p>
        </p:txBody>
      </p:sp>
      <p:pic>
        <p:nvPicPr>
          <p:cNvPr id="5" name="Graphic 4" descr="Document">
            <a:extLst>
              <a:ext uri="{FF2B5EF4-FFF2-40B4-BE49-F238E27FC236}">
                <a16:creationId xmlns:a16="http://schemas.microsoft.com/office/drawing/2014/main" id="{55C33F24-76A7-36E6-4B91-C53C71AAEA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9298" y="2971799"/>
            <a:ext cx="1647827" cy="1533526"/>
          </a:xfrm>
          <a:prstGeom prst="rect">
            <a:avLst/>
          </a:prstGeom>
        </p:spPr>
      </p:pic>
    </p:spTree>
    <p:extLst>
      <p:ext uri="{BB962C8B-B14F-4D97-AF65-F5344CB8AC3E}">
        <p14:creationId xmlns:p14="http://schemas.microsoft.com/office/powerpoint/2010/main" val="1812949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normAutofit/>
          </a:bodyPr>
          <a:lstStyle/>
          <a:p>
            <a:r>
              <a:rPr lang="en-US" sz="3200" dirty="0">
                <a:latin typeface="+mn-lt"/>
              </a:rPr>
              <a:t>AGENDA</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p:txBody>
          <a:bodyPr/>
          <a:lstStyle/>
          <a:p>
            <a:r>
              <a:rPr lang="en-US" sz="2000" dirty="0"/>
              <a:t> Introduction</a:t>
            </a:r>
          </a:p>
          <a:p>
            <a:r>
              <a:rPr lang="en-US" sz="2000" dirty="0"/>
              <a:t> Project Overview</a:t>
            </a:r>
          </a:p>
          <a:p>
            <a:r>
              <a:rPr lang="en-US" sz="2000" dirty="0"/>
              <a:t> Target End Users</a:t>
            </a:r>
          </a:p>
          <a:p>
            <a:r>
              <a:rPr lang="en-US" sz="2000" dirty="0"/>
              <a:t> Solution and Value Proposition</a:t>
            </a:r>
          </a:p>
          <a:p>
            <a:r>
              <a:rPr lang="en-US" sz="2000" dirty="0"/>
              <a:t> Customization and Personal Touch</a:t>
            </a:r>
          </a:p>
          <a:p>
            <a:r>
              <a:rPr lang="en-US" sz="2000" dirty="0"/>
              <a:t> Modeling Process</a:t>
            </a:r>
          </a:p>
          <a:p>
            <a:r>
              <a:rPr lang="en-US" sz="2000" dirty="0"/>
              <a:t> Results and Outcomes</a:t>
            </a:r>
          </a:p>
          <a:p>
            <a:endParaRPr lang="en-IN" dirty="0"/>
          </a:p>
        </p:txBody>
      </p:sp>
      <p:pic>
        <p:nvPicPr>
          <p:cNvPr id="5" name="Graphic 4" descr="Checklist">
            <a:extLst>
              <a:ext uri="{FF2B5EF4-FFF2-40B4-BE49-F238E27FC236}">
                <a16:creationId xmlns:a16="http://schemas.microsoft.com/office/drawing/2014/main" id="{357FFE5C-9A03-A01D-53DB-F464072902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6800" y="2724150"/>
            <a:ext cx="1981200" cy="1981200"/>
          </a:xfrm>
          <a:prstGeom prst="rect">
            <a:avLst/>
          </a:prstGeom>
        </p:spPr>
      </p:pic>
    </p:spTree>
    <p:extLst>
      <p:ext uri="{BB962C8B-B14F-4D97-AF65-F5344CB8AC3E}">
        <p14:creationId xmlns:p14="http://schemas.microsoft.com/office/powerpoint/2010/main" val="168686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normAutofit/>
          </a:bodyPr>
          <a:lstStyle/>
          <a:p>
            <a:r>
              <a:rPr lang="en-US" sz="3200" dirty="0">
                <a:latin typeface="+mn-lt"/>
              </a:rPr>
              <a:t>PROJECT  OVERVIEW</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a:xfrm>
            <a:off x="685802" y="2142067"/>
            <a:ext cx="7477124" cy="3649133"/>
          </a:xfrm>
        </p:spPr>
        <p:txBody>
          <a:bodyPr/>
          <a:lstStyle/>
          <a:p>
            <a:r>
              <a:rPr lang="en-US" sz="2000" dirty="0"/>
              <a:t>In this presentation, we will discuss my portfolio site project, which aims to showcase my skills, projects, and experiences in a visually appealing and user-friendly manner. The portfolio site serves as a central hub for potential employers, clients, and collaborators to learn about me and my work.</a:t>
            </a:r>
          </a:p>
          <a:p>
            <a:r>
              <a:rPr lang="en-US" sz="2000" dirty="0"/>
              <a:t>In this project, we aimed to create an attractive and functional portfolio site that highlights the developer's expertise in front-end technologies</a:t>
            </a:r>
            <a:r>
              <a:rPr lang="en-US" sz="1800" dirty="0"/>
              <a:t>.</a:t>
            </a:r>
          </a:p>
          <a:p>
            <a:endParaRPr lang="en-IN" dirty="0"/>
          </a:p>
        </p:txBody>
      </p:sp>
      <p:pic>
        <p:nvPicPr>
          <p:cNvPr id="5" name="Graphic 4" descr="Group brainstorm">
            <a:extLst>
              <a:ext uri="{FF2B5EF4-FFF2-40B4-BE49-F238E27FC236}">
                <a16:creationId xmlns:a16="http://schemas.microsoft.com/office/drawing/2014/main" id="{995E0206-CAB5-54E5-E847-06AFFABB6C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2100" y="2676525"/>
            <a:ext cx="1752600" cy="1714500"/>
          </a:xfrm>
          <a:prstGeom prst="rect">
            <a:avLst/>
          </a:prstGeom>
        </p:spPr>
      </p:pic>
    </p:spTree>
    <p:extLst>
      <p:ext uri="{BB962C8B-B14F-4D97-AF65-F5344CB8AC3E}">
        <p14:creationId xmlns:p14="http://schemas.microsoft.com/office/powerpoint/2010/main" val="2120454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normAutofit/>
          </a:bodyPr>
          <a:lstStyle/>
          <a:p>
            <a:r>
              <a:rPr lang="en-US" sz="3200" dirty="0">
                <a:latin typeface="+mn-lt"/>
              </a:rPr>
              <a:t>WHO ARE THE END USERS of this project?</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a:xfrm>
            <a:off x="685802" y="2142067"/>
            <a:ext cx="7315198" cy="3649133"/>
          </a:xfrm>
        </p:spPr>
        <p:txBody>
          <a:bodyPr/>
          <a:lstStyle/>
          <a:p>
            <a:r>
              <a:rPr lang="en-US" sz="2000" dirty="0"/>
              <a:t>The primary end users of the portfolio site are potential employers, recruiters, and clients. The website serves as a digital resume and a platform for the front-end developer to demonstrate their abilities, past projects, and capabilities. It is designed to make a positive and lasting impression on visitors, encouraging them to learn more about the developer's skills and experiences.</a:t>
            </a:r>
          </a:p>
          <a:p>
            <a:endParaRPr lang="en-IN" dirty="0"/>
          </a:p>
        </p:txBody>
      </p:sp>
      <p:sp>
        <p:nvSpPr>
          <p:cNvPr id="5" name="Oval 4">
            <a:extLst>
              <a:ext uri="{FF2B5EF4-FFF2-40B4-BE49-F238E27FC236}">
                <a16:creationId xmlns:a16="http://schemas.microsoft.com/office/drawing/2014/main" id="{A1F92C79-6D9F-600E-C151-E8D13EF112D4}"/>
              </a:ext>
            </a:extLst>
          </p:cNvPr>
          <p:cNvSpPr/>
          <p:nvPr/>
        </p:nvSpPr>
        <p:spPr>
          <a:xfrm>
            <a:off x="8905875" y="2419349"/>
            <a:ext cx="2714625" cy="2771775"/>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Checkmark">
            <a:extLst>
              <a:ext uri="{FF2B5EF4-FFF2-40B4-BE49-F238E27FC236}">
                <a16:creationId xmlns:a16="http://schemas.microsoft.com/office/drawing/2014/main" id="{1CBB7526-CE03-591C-546D-ADC2760867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9261" y="2876549"/>
            <a:ext cx="1847851" cy="1847851"/>
          </a:xfrm>
          <a:prstGeom prst="rect">
            <a:avLst/>
          </a:prstGeom>
        </p:spPr>
      </p:pic>
    </p:spTree>
    <p:extLst>
      <p:ext uri="{BB962C8B-B14F-4D97-AF65-F5344CB8AC3E}">
        <p14:creationId xmlns:p14="http://schemas.microsoft.com/office/powerpoint/2010/main" val="406147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normAutofit/>
          </a:bodyPr>
          <a:lstStyle/>
          <a:p>
            <a:r>
              <a:rPr lang="en-US" sz="3200" dirty="0">
                <a:latin typeface="+mn-lt"/>
              </a:rPr>
              <a:t>YOUR SOLUTION AND ITS VALUE PROPOSITION</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p:txBody>
          <a:bodyPr>
            <a:normAutofit lnSpcReduction="10000"/>
          </a:bodyPr>
          <a:lstStyle/>
          <a:p>
            <a:pPr marL="0" indent="0">
              <a:buNone/>
            </a:pPr>
            <a:r>
              <a:rPr lang="en-US" sz="1800" dirty="0"/>
              <a:t> </a:t>
            </a:r>
            <a:r>
              <a:rPr lang="en-US" sz="2000" dirty="0"/>
              <a:t>The solution I developed for my portfolio site consists of the following key features:</a:t>
            </a:r>
          </a:p>
          <a:p>
            <a:r>
              <a:rPr lang="en-US" sz="2000" b="1" dirty="0"/>
              <a:t>User-friendly Interface </a:t>
            </a:r>
            <a:r>
              <a:rPr lang="en-US" sz="2000" dirty="0"/>
              <a:t>:The site is designed to be intuitive, easy to navigate, and visually appealing.</a:t>
            </a:r>
          </a:p>
          <a:p>
            <a:r>
              <a:rPr lang="en-US" sz="2000" b="1" dirty="0"/>
              <a:t>Project Showcase   </a:t>
            </a:r>
            <a:r>
              <a:rPr lang="en-US" sz="2000" dirty="0"/>
              <a:t>:It highlights my key projects, including descriptions, technologies used, and outcomes.</a:t>
            </a:r>
          </a:p>
          <a:p>
            <a:r>
              <a:rPr lang="en-US" sz="2000" dirty="0"/>
              <a:t> </a:t>
            </a:r>
            <a:r>
              <a:rPr lang="en-US" sz="2000" b="1" dirty="0"/>
              <a:t>Skills and Expertise </a:t>
            </a:r>
            <a:r>
              <a:rPr lang="en-US" sz="2000" dirty="0"/>
              <a:t>: It showcases my technical skills, achievements, and areas of expertise.</a:t>
            </a:r>
          </a:p>
          <a:p>
            <a:r>
              <a:rPr lang="en-US" sz="2000" b="1" dirty="0"/>
              <a:t>Contact Information</a:t>
            </a:r>
            <a:r>
              <a:rPr lang="en-US" sz="2000" dirty="0"/>
              <a:t> :It provides clear contact details for potential employers and clients to get in touch.</a:t>
            </a:r>
          </a:p>
          <a:p>
            <a:r>
              <a:rPr lang="en-US" sz="2000" b="1" dirty="0"/>
              <a:t>Responsive Design  </a:t>
            </a:r>
            <a:r>
              <a:rPr lang="en-US" sz="2000" dirty="0"/>
              <a:t>: The site adapts to different screen sizes and devices, ensuring a seamless experience.</a:t>
            </a:r>
          </a:p>
          <a:p>
            <a:endParaRPr lang="en-IN" dirty="0"/>
          </a:p>
        </p:txBody>
      </p:sp>
    </p:spTree>
    <p:extLst>
      <p:ext uri="{BB962C8B-B14F-4D97-AF65-F5344CB8AC3E}">
        <p14:creationId xmlns:p14="http://schemas.microsoft.com/office/powerpoint/2010/main" val="379084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normAutofit/>
          </a:bodyPr>
          <a:lstStyle/>
          <a:p>
            <a:r>
              <a:rPr lang="en-US" sz="3200" dirty="0">
                <a:latin typeface="+mn-lt"/>
              </a:rPr>
              <a:t>VALUE PROPOSITION</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a:xfrm>
            <a:off x="685802" y="2142067"/>
            <a:ext cx="6696073" cy="3649133"/>
          </a:xfrm>
        </p:spPr>
        <p:txBody>
          <a:bodyPr>
            <a:normAutofit/>
          </a:bodyPr>
          <a:lstStyle/>
          <a:p>
            <a:r>
              <a:rPr lang="en-US" sz="2000" dirty="0"/>
              <a:t>My portfolio site serves as a powerful tool to make a positive and lasting impression on visitors, allowing them to understand my capabilities and potential contributions to their projects and organizations.</a:t>
            </a:r>
            <a:endParaRPr lang="en-IN" sz="2000" dirty="0"/>
          </a:p>
        </p:txBody>
      </p:sp>
      <p:pic>
        <p:nvPicPr>
          <p:cNvPr id="7" name="Graphic 6" descr="Gears">
            <a:extLst>
              <a:ext uri="{FF2B5EF4-FFF2-40B4-BE49-F238E27FC236}">
                <a16:creationId xmlns:a16="http://schemas.microsoft.com/office/drawing/2014/main" id="{8C366BE8-47C9-7E4D-F387-9882753422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2103" y="2171697"/>
            <a:ext cx="2905123" cy="2905123"/>
          </a:xfrm>
          <a:prstGeom prst="rect">
            <a:avLst/>
          </a:prstGeom>
        </p:spPr>
      </p:pic>
    </p:spTree>
    <p:extLst>
      <p:ext uri="{BB962C8B-B14F-4D97-AF65-F5344CB8AC3E}">
        <p14:creationId xmlns:p14="http://schemas.microsoft.com/office/powerpoint/2010/main" val="986938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p:txBody>
          <a:bodyPr>
            <a:normAutofit/>
          </a:bodyPr>
          <a:lstStyle/>
          <a:p>
            <a:r>
              <a:rPr lang="en-US" sz="3200" dirty="0">
                <a:latin typeface="+mn-lt"/>
              </a:rPr>
              <a:t>How did you customize the project and make it your own</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a:xfrm>
            <a:off x="685801" y="2142067"/>
            <a:ext cx="10131425" cy="4353983"/>
          </a:xfrm>
        </p:spPr>
        <p:txBody>
          <a:bodyPr>
            <a:normAutofit fontScale="92500" lnSpcReduction="10000"/>
          </a:bodyPr>
          <a:lstStyle/>
          <a:p>
            <a:r>
              <a:rPr lang="en-US" sz="2200" dirty="0"/>
              <a:t>In customizing the project, I infused it with my personality and unique style, making it stand out from generic portfolio sites. Some of the customizations include:</a:t>
            </a:r>
          </a:p>
          <a:p>
            <a:r>
              <a:rPr lang="en-US" sz="2200" b="1" dirty="0"/>
              <a:t>Visual Identity</a:t>
            </a:r>
            <a:r>
              <a:rPr lang="en-US" sz="2200" dirty="0"/>
              <a:t> : I incorporated my personal brand colors, logo, and typography, creating a consistent visual identity throughout the site.</a:t>
            </a:r>
          </a:p>
          <a:p>
            <a:r>
              <a:rPr lang="en-US" sz="2200" b="1" dirty="0"/>
              <a:t>Personalized Content : </a:t>
            </a:r>
            <a:r>
              <a:rPr lang="en-US" sz="2200" dirty="0"/>
              <a:t>The content is tailored to reflect my experiences, skills, and achievements accurately.</a:t>
            </a:r>
          </a:p>
          <a:p>
            <a:r>
              <a:rPr lang="en-US" sz="2200" b="1" dirty="0"/>
              <a:t>Interactive Elements </a:t>
            </a:r>
            <a:r>
              <a:rPr lang="en-US" sz="2200" dirty="0"/>
              <a:t>: I added interactive elements to engage users and create an immersive experience.</a:t>
            </a:r>
          </a:p>
          <a:p>
            <a:r>
              <a:rPr lang="en-US" sz="2200" b="1" dirty="0"/>
              <a:t>Blog Section </a:t>
            </a:r>
            <a:r>
              <a:rPr lang="en-US" sz="2200" dirty="0"/>
              <a:t>: I included a blog section to share my thoughts, insights, and industry-related content.</a:t>
            </a:r>
          </a:p>
          <a:p>
            <a:r>
              <a:rPr lang="en-US" sz="2200" b="1" dirty="0"/>
              <a:t>Testimonials</a:t>
            </a:r>
            <a:r>
              <a:rPr lang="en-US" sz="2200" dirty="0"/>
              <a:t> :I integrated testimonials from past clients and colleagues to build trust and credibility.</a:t>
            </a:r>
          </a:p>
          <a:p>
            <a:endParaRPr lang="en-IN" dirty="0"/>
          </a:p>
        </p:txBody>
      </p:sp>
    </p:spTree>
    <p:extLst>
      <p:ext uri="{BB962C8B-B14F-4D97-AF65-F5344CB8AC3E}">
        <p14:creationId xmlns:p14="http://schemas.microsoft.com/office/powerpoint/2010/main" val="423240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0090-2D86-AE08-E61F-9934FEF3FC37}"/>
              </a:ext>
            </a:extLst>
          </p:cNvPr>
          <p:cNvSpPr>
            <a:spLocks noGrp="1"/>
          </p:cNvSpPr>
          <p:nvPr>
            <p:ph type="title"/>
          </p:nvPr>
        </p:nvSpPr>
        <p:spPr>
          <a:xfrm>
            <a:off x="685801" y="609600"/>
            <a:ext cx="10131425" cy="1456267"/>
          </a:xfrm>
        </p:spPr>
        <p:txBody>
          <a:bodyPr>
            <a:normAutofit/>
          </a:bodyPr>
          <a:lstStyle/>
          <a:p>
            <a:r>
              <a:rPr lang="en-GB" sz="3200" dirty="0">
                <a:latin typeface="+mn-lt"/>
              </a:rPr>
              <a:t>MODELLING</a:t>
            </a:r>
            <a:endParaRPr lang="en-IN" sz="3200" dirty="0">
              <a:latin typeface="+mn-lt"/>
            </a:endParaRPr>
          </a:p>
        </p:txBody>
      </p:sp>
      <p:sp>
        <p:nvSpPr>
          <p:cNvPr id="3" name="Content Placeholder 2">
            <a:extLst>
              <a:ext uri="{FF2B5EF4-FFF2-40B4-BE49-F238E27FC236}">
                <a16:creationId xmlns:a16="http://schemas.microsoft.com/office/drawing/2014/main" id="{93AB0385-5715-AB72-6A06-F9B69AA00D2A}"/>
              </a:ext>
            </a:extLst>
          </p:cNvPr>
          <p:cNvSpPr>
            <a:spLocks noGrp="1"/>
          </p:cNvSpPr>
          <p:nvPr>
            <p:ph idx="1"/>
          </p:nvPr>
        </p:nvSpPr>
        <p:spPr>
          <a:xfrm>
            <a:off x="685801" y="2142067"/>
            <a:ext cx="7953373" cy="4363508"/>
          </a:xfrm>
        </p:spPr>
        <p:txBody>
          <a:bodyPr/>
          <a:lstStyle/>
          <a:p>
            <a:pPr marL="0" indent="0">
              <a:buNone/>
            </a:pPr>
            <a:r>
              <a:rPr lang="en-US" sz="2000" dirty="0"/>
              <a:t> In this context, "Modeling" refers to the development and construction of the portfolio site. The technical aspects and steps involved in creating the site include:</a:t>
            </a:r>
          </a:p>
          <a:p>
            <a:r>
              <a:rPr lang="en-US" sz="2000" dirty="0"/>
              <a:t> </a:t>
            </a:r>
            <a:r>
              <a:rPr lang="en-US" sz="2000" b="1" dirty="0"/>
              <a:t>Technology Stack </a:t>
            </a:r>
            <a:r>
              <a:rPr lang="en-US" sz="2000" dirty="0"/>
              <a:t>: I utilized HTML, CSS, and JavaScript for the frontend,  for handling dynamic content.</a:t>
            </a:r>
          </a:p>
          <a:p>
            <a:r>
              <a:rPr lang="en-US" sz="2000" dirty="0"/>
              <a:t> </a:t>
            </a:r>
            <a:r>
              <a:rPr lang="en-US" sz="2000" b="1" dirty="0"/>
              <a:t>Responsive Design </a:t>
            </a:r>
            <a:r>
              <a:rPr lang="en-US" sz="2000" dirty="0"/>
              <a:t>: I ensured the site looks and functions well on various devices, such as desktops, tablets, and smartphones.</a:t>
            </a:r>
          </a:p>
          <a:p>
            <a:r>
              <a:rPr lang="en-US" sz="2000" dirty="0"/>
              <a:t> </a:t>
            </a:r>
            <a:r>
              <a:rPr lang="en-US" sz="2000" b="1" dirty="0"/>
              <a:t>Hosting and Domain </a:t>
            </a:r>
            <a:r>
              <a:rPr lang="en-US" sz="2000" dirty="0"/>
              <a:t>:I selected a reliable hosting provider and registered an appropriate domain name for the site.</a:t>
            </a:r>
            <a:endParaRPr lang="en-IN" sz="2000" dirty="0"/>
          </a:p>
          <a:p>
            <a:endParaRPr lang="en-IN" dirty="0"/>
          </a:p>
        </p:txBody>
      </p:sp>
      <p:pic>
        <p:nvPicPr>
          <p:cNvPr id="5" name="Graphic 4" descr="Venn diagram">
            <a:extLst>
              <a:ext uri="{FF2B5EF4-FFF2-40B4-BE49-F238E27FC236}">
                <a16:creationId xmlns:a16="http://schemas.microsoft.com/office/drawing/2014/main" id="{D9EFDC8A-790D-2B72-59F4-D24E24A09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824" y="2492374"/>
            <a:ext cx="2409825" cy="2409825"/>
          </a:xfrm>
          <a:prstGeom prst="rect">
            <a:avLst/>
          </a:prstGeom>
        </p:spPr>
      </p:pic>
    </p:spTree>
    <p:extLst>
      <p:ext uri="{BB962C8B-B14F-4D97-AF65-F5344CB8AC3E}">
        <p14:creationId xmlns:p14="http://schemas.microsoft.com/office/powerpoint/2010/main" val="7000531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102</TotalTime>
  <Words>896</Words>
  <Application>Microsoft Office PowerPoint</Application>
  <PresentationFormat>Widescreen</PresentationFormat>
  <Paragraphs>61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Celestial</vt:lpstr>
      <vt:lpstr>Student Details</vt:lpstr>
      <vt:lpstr>PROJECT TITLE/Problem Statement</vt:lpstr>
      <vt:lpstr>AGENDA</vt:lpstr>
      <vt:lpstr>PROJECT  OVERVIEW</vt:lpstr>
      <vt:lpstr>WHO ARE THE END USERS of this project?</vt:lpstr>
      <vt:lpstr>YOUR SOLUTION AND ITS VALUE PROPOSITION</vt:lpstr>
      <vt:lpstr>VALUE PROPOSITION</vt:lpstr>
      <vt:lpstr>How did you customize the project and make it your own</vt:lpstr>
      <vt:lpstr>MODELLING</vt:lpstr>
      <vt:lpstr>Results</vt:lpstr>
      <vt:lpstr> conclusion</vt:lpstr>
      <vt:lpstr>links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Details</dc:title>
  <dc:creator>naveenmalave@outlook.com</dc:creator>
  <cp:lastModifiedBy>naveenmalave@outlook.com</cp:lastModifiedBy>
  <cp:revision>29</cp:revision>
  <dcterms:created xsi:type="dcterms:W3CDTF">2023-07-23T04:59:11Z</dcterms:created>
  <dcterms:modified xsi:type="dcterms:W3CDTF">2023-07-23T08:41:58Z</dcterms:modified>
</cp:coreProperties>
</file>